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20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8.xml" ContentType="application/vnd.openxmlformats-officedocument.presentationml.slide+xml"/>
  <Override PartName="/ppt/slides/slide1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7.xml" ContentType="application/vnd.openxmlformats-officedocument.presentationml.slide+xml"/>
  <Override PartName="/ppt/slides/slide35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30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2.xml" ContentType="application/vnd.openxmlformats-officedocument.presentationml.slide+xml"/>
  <Override PartName="/ppt/slides/slide24.xml" ContentType="application/vnd.openxmlformats-officedocument.presentationml.slide+xml"/>
  <Override PartName="/ppt/slides/slide44.xml" ContentType="application/vnd.openxmlformats-officedocument.presentationml.slide+xml"/>
  <Override PartName="/ppt/slides/slide41.xml" ContentType="application/vnd.openxmlformats-officedocument.presentationml.slide+xml"/>
  <Override PartName="/ppt/slides/slide34.xml" ContentType="application/vnd.openxmlformats-officedocument.presentationml.slide+xml"/>
  <Override PartName="/ppt/slides/slide10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slides/slide37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26.xml" ContentType="application/vnd.openxmlformats-officedocument.presentationml.slide+xml"/>
  <Override PartName="/ppt/slides/slide40.xml" ContentType="application/vnd.openxmlformats-officedocument.presentationml.slide+xml"/>
  <Override PartName="/ppt/slides/slide42.xml" ContentType="application/vnd.openxmlformats-officedocument.presentationml.slide+xml"/>
  <Override PartName="/ppt/slides/slide31.xml" ContentType="application/vnd.openxmlformats-officedocument.presentationml.slide+xml"/>
  <Override PartName="/ppt/slides/slide8.xml" ContentType="application/vnd.openxmlformats-officedocument.presentationml.slide+xml"/>
  <Override PartName="/ppt/slides/slide4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slide" Target="slides/slide21.xml"/><Relationship Id="rId24" Type="http://schemas.openxmlformats.org/officeDocument/2006/relationships/slide" Target="slides/slide22.xml"/><Relationship Id="rId25" Type="http://schemas.openxmlformats.org/officeDocument/2006/relationships/slide" Target="slides/slide23.xml"/><Relationship Id="rId26" Type="http://schemas.openxmlformats.org/officeDocument/2006/relationships/slide" Target="slides/slide24.xml"/><Relationship Id="rId27" Type="http://schemas.openxmlformats.org/officeDocument/2006/relationships/slide" Target="slides/slide25.xml"/><Relationship Id="rId28" Type="http://schemas.openxmlformats.org/officeDocument/2006/relationships/slide" Target="slides/slide26.xml"/><Relationship Id="rId29" Type="http://schemas.openxmlformats.org/officeDocument/2006/relationships/slide" Target="slides/slide27.xml"/><Relationship Id="rId30" Type="http://schemas.openxmlformats.org/officeDocument/2006/relationships/slide" Target="slides/slide28.xml"/><Relationship Id="rId31" Type="http://schemas.openxmlformats.org/officeDocument/2006/relationships/slide" Target="slides/slide29.xml"/><Relationship Id="rId32" Type="http://schemas.openxmlformats.org/officeDocument/2006/relationships/slide" Target="slides/slide30.xml"/><Relationship Id="rId33" Type="http://schemas.openxmlformats.org/officeDocument/2006/relationships/slide" Target="slides/slide31.xml"/><Relationship Id="rId34" Type="http://schemas.openxmlformats.org/officeDocument/2006/relationships/slide" Target="slides/slide32.xml"/><Relationship Id="rId35" Type="http://schemas.openxmlformats.org/officeDocument/2006/relationships/slide" Target="slides/slide33.xml"/><Relationship Id="rId36" Type="http://schemas.openxmlformats.org/officeDocument/2006/relationships/slide" Target="slides/slide34.xml"/><Relationship Id="rId37" Type="http://schemas.openxmlformats.org/officeDocument/2006/relationships/slide" Target="slides/slide35.xml"/><Relationship Id="rId38" Type="http://schemas.openxmlformats.org/officeDocument/2006/relationships/slide" Target="slides/slide36.xml"/><Relationship Id="rId39" Type="http://schemas.openxmlformats.org/officeDocument/2006/relationships/slide" Target="slides/slide37.xml"/><Relationship Id="rId40" Type="http://schemas.openxmlformats.org/officeDocument/2006/relationships/slide" Target="slides/slide38.xml"/><Relationship Id="rId41" Type="http://schemas.openxmlformats.org/officeDocument/2006/relationships/slide" Target="slides/slide39.xml"/><Relationship Id="rId42" Type="http://schemas.openxmlformats.org/officeDocument/2006/relationships/slide" Target="slides/slide40.xml"/><Relationship Id="rId43" Type="http://schemas.openxmlformats.org/officeDocument/2006/relationships/slide" Target="slides/slide41.xml"/><Relationship Id="rId44" Type="http://schemas.openxmlformats.org/officeDocument/2006/relationships/slide" Target="slides/slide42.xml"/><Relationship Id="rId45" Type="http://schemas.openxmlformats.org/officeDocument/2006/relationships/slide" Target="slides/slide43.xml"/><Relationship Id="rId46" Type="http://schemas.openxmlformats.org/officeDocument/2006/relationships/slide" Target="slides/slide44.xml"/><Relationship Id="rId4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A8F8890-604D-40AF-8EC9-6B25509D6D5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tr-T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ctr">
            <a:noAutofit/>
          </a:bodyPr>
          <a:lstStyle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lstStyle>
            <a:lvl1pPr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  <a:lvl2pPr lvl="1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2pPr>
            <a:lvl3pPr lvl="2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3pPr>
            <a:lvl4pPr lvl="3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4pPr>
            <a:lvl5pPr lvl="4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5pPr>
            <a:lvl6pPr lvl="5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6pPr>
            <a:lvl7pPr lvl="6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7pPr>
          </a:lstStyle>
          <a:p>
            <a:pPr marL="343080" indent="-34308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3040" lvl="1" indent="-28584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143000" lvl="2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600200" lvl="3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–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5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6" indent="-228600" algn="l">
              <a:spcBef>
                <a:spcPts val="799"/>
              </a:spcBef>
              <a:buClr>
                <a:srgbClr val="000000"/>
              </a:buClr>
              <a:buFont typeface="Arial"/>
              <a:buChar char="»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>
          <a:xfrm>
            <a:off x="457200" y="6244560"/>
            <a:ext cx="2133360" cy="4762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>
          <a:xfrm>
            <a:off x="3123720" y="6244560"/>
            <a:ext cx="2895480" cy="4762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p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>
          <a:xfrm>
            <a:off x="6552720" y="6244560"/>
            <a:ext cx="2133720" cy="476280"/>
          </a:xfrm>
          <a:prstGeom prst="rect">
            <a:avLst/>
          </a:prstGeom>
          <a:noFill/>
          <a:ln w="38160">
            <a:noFill/>
          </a:ln>
        </p:spPr>
        <p:txBody>
          <a:bodyPr lIns="90000" tIns="46800" rIns="90000" bIns="46800" anchor="t">
            <a:noAutofit/>
          </a:bodyPr>
          <a:lstStyle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lang="tr-TR" sz="1400" b="0" u="none" strike="noStrike">
                <a:solidFill>
                  <a:srgbClr val="000000"/>
                </a:solidFill>
                <a:effectLst/>
                <a:uFillTx/>
                <a:latin typeface="Arial"/>
              </a:defRPr>
            </a:lvl1pPr>
          </a:lstStyle>
          <a:p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B04C4A49-2179-4C6D-989A-2D212957019C}" type="slidenum">
              <a:rPr lang="tr-TR" sz="1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&lt;number&gt;</a:t>
            </a:fld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hyperlink" Target="http://tr.wikipedia.org/wiki/Resim:Aliriza.jpg" TargetMode="External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image" Target="../media/image15.jpeg"/><Relationship Id="rId3" Type="http://schemas.openxmlformats.org/officeDocument/2006/relationships/slideLayout" Target="../slideLayouts/slideLayout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hyperlink" Target="https://www.etkinlikpaylas.com/" TargetMode="External"/><Relationship Id="rId3" Type="http://schemas.openxmlformats.org/officeDocument/2006/relationships/hyperlink" Target="https://www.etkinlikpaylas.com/" TargetMode="External"/><Relationship Id="rId4" Type="http://schemas.openxmlformats.org/officeDocument/2006/relationships/slideLayout" Target="../slideLayouts/slideLayout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1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1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1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3.jpeg"/><Relationship Id="rId2" Type="http://schemas.openxmlformats.org/officeDocument/2006/relationships/slideLayout" Target="../slideLayouts/slideLayout1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1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1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1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slideLayout" Target="../slideLayouts/slideLayout1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slideLayout" Target="../slideLayouts/slideLayout1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1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hyperlink" Target="http://www.ataturktoday.com/resim/Foto1/r89.jpg" TargetMode="External"/><Relationship Id="rId2" Type="http://schemas.openxmlformats.org/officeDocument/2006/relationships/image" Target="../media/image30.jpeg"/><Relationship Id="rId3" Type="http://schemas.openxmlformats.org/officeDocument/2006/relationships/slideLayout" Target="../slideLayouts/slideLayout1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hyperlink" Target="http://www.ataturktoday.com/resim/Foto1/r93.jpg" TargetMode="External"/><Relationship Id="rId2" Type="http://schemas.openxmlformats.org/officeDocument/2006/relationships/image" Target="../media/image31.jpeg"/><Relationship Id="rId3" Type="http://schemas.openxmlformats.org/officeDocument/2006/relationships/slideLayout" Target="../slideLayouts/slideLayout1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hyperlink" Target="http://www.ataturktoday.com/resim/Foto3/2b12b.jpg" TargetMode="External"/><Relationship Id="rId2" Type="http://schemas.openxmlformats.org/officeDocument/2006/relationships/image" Target="../media/image32.jpeg"/><Relationship Id="rId3" Type="http://schemas.openxmlformats.org/officeDocument/2006/relationships/slideLayout" Target="../slideLayouts/slideLayout1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hyperlink" Target="http://biriz.be/ata/9ata.jpg" TargetMode="External"/><Relationship Id="rId2" Type="http://schemas.openxmlformats.org/officeDocument/2006/relationships/image" Target="../media/image33.jpeg"/><Relationship Id="rId3" Type="http://schemas.openxmlformats.org/officeDocument/2006/relationships/slideLayout" Target="../slideLayouts/slideLayout1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slideLayout" Target="../slideLayouts/slideLayout1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image" Target="../media/image35.jpeg"/><Relationship Id="rId2" Type="http://schemas.openxmlformats.org/officeDocument/2006/relationships/image" Target="../media/image36.jpeg"/><Relationship Id="rId3" Type="http://schemas.openxmlformats.org/officeDocument/2006/relationships/slideLayout" Target="../slideLayouts/slideLayout1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jpeg"/><Relationship Id="rId3" Type="http://schemas.openxmlformats.org/officeDocument/2006/relationships/slideLayout" Target="../slideLayouts/slideLayout1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image" Target="../media/image39.jpeg"/><Relationship Id="rId2" Type="http://schemas.openxmlformats.org/officeDocument/2006/relationships/image" Target="../media/image40.jpeg"/><Relationship Id="rId3" Type="http://schemas.openxmlformats.org/officeDocument/2006/relationships/slideLayout" Target="../slideLayouts/slideLayout1.xml"/>
</Relationships>
</file>

<file path=ppt/slides/_rels/slide37.xml.rels><?xml version="1.0" encoding="UTF-8"?>
<Relationships xmlns="http://schemas.openxmlformats.org/package/2006/relationships"><Relationship Id="rId1" Type="http://schemas.openxmlformats.org/officeDocument/2006/relationships/image" Target="../media/image41.jpeg"/><Relationship Id="rId2" Type="http://schemas.openxmlformats.org/officeDocument/2006/relationships/image" Target="../media/image42.jpeg"/><Relationship Id="rId3" Type="http://schemas.openxmlformats.org/officeDocument/2006/relationships/slideLayout" Target="../slideLayouts/slideLayout1.xml"/>
</Relationships>
</file>

<file path=ppt/slides/_rels/slide38.xml.rels><?xml version="1.0" encoding="UTF-8"?>
<Relationships xmlns="http://schemas.openxmlformats.org/package/2006/relationships"><Relationship Id="rId1" Type="http://schemas.openxmlformats.org/officeDocument/2006/relationships/image" Target="../media/image43.jpeg"/><Relationship Id="rId2" Type="http://schemas.openxmlformats.org/officeDocument/2006/relationships/image" Target="../media/image44.jpeg"/><Relationship Id="rId3" Type="http://schemas.openxmlformats.org/officeDocument/2006/relationships/slideLayout" Target="../slideLayouts/slideLayout1.xml"/>
</Relationships>
</file>

<file path=ppt/slides/_rels/slide39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jpeg"/><Relationship Id="rId3" Type="http://schemas.openxmlformats.org/officeDocument/2006/relationships/slideLayout" Target="../slideLayouts/slideLayout1.xml"/>
</Relationships>
</file>

<file path=ppt/slides/_rels/slide40.xml.rels><?xml version="1.0" encoding="UTF-8"?>
<Relationships xmlns="http://schemas.openxmlformats.org/package/2006/relationships"><Relationship Id="rId1" Type="http://schemas.openxmlformats.org/officeDocument/2006/relationships/image" Target="../media/image47.jpeg"/><Relationship Id="rId2" Type="http://schemas.openxmlformats.org/officeDocument/2006/relationships/image" Target="../media/image48.jpeg"/><Relationship Id="rId3" Type="http://schemas.openxmlformats.org/officeDocument/2006/relationships/slideLayout" Target="../slideLayouts/slideLayout1.xml"/>
</Relationships>
</file>

<file path=ppt/slides/_rels/slide41.xml.rels><?xml version="1.0" encoding="UTF-8"?>
<Relationships xmlns="http://schemas.openxmlformats.org/package/2006/relationships"><Relationship Id="rId1" Type="http://schemas.openxmlformats.org/officeDocument/2006/relationships/image" Target="../media/image49.jpeg"/><Relationship Id="rId2" Type="http://schemas.openxmlformats.org/officeDocument/2006/relationships/image" Target="../media/image50.jpeg"/><Relationship Id="rId3" Type="http://schemas.openxmlformats.org/officeDocument/2006/relationships/slideLayout" Target="../slideLayouts/slideLayout1.xml"/>
</Relationships>
</file>

<file path=ppt/slides/_rels/slide42.xml.rels><?xml version="1.0" encoding="UTF-8"?>
<Relationships xmlns="http://schemas.openxmlformats.org/package/2006/relationships"><Relationship Id="rId1" Type="http://schemas.openxmlformats.org/officeDocument/2006/relationships/image" Target="../media/image51.jpeg"/><Relationship Id="rId2" Type="http://schemas.openxmlformats.org/officeDocument/2006/relationships/image" Target="../media/image52.jpeg"/><Relationship Id="rId3" Type="http://schemas.openxmlformats.org/officeDocument/2006/relationships/slideLayout" Target="../slideLayouts/slideLayout1.xml"/>
</Relationships>
</file>

<file path=ppt/slides/_rels/slide43.xml.rels><?xml version="1.0" encoding="UTF-8"?>
<Relationships xmlns="http://schemas.openxmlformats.org/package/2006/relationships"><Relationship Id="rId1" Type="http://schemas.openxmlformats.org/officeDocument/2006/relationships/image" Target="../media/image53.jpeg"/><Relationship Id="rId2" Type="http://schemas.openxmlformats.org/officeDocument/2006/relationships/image" Target="../media/image54.jpeg"/><Relationship Id="rId3" Type="http://schemas.openxmlformats.org/officeDocument/2006/relationships/slideLayout" Target="../slideLayouts/slideLayout1.xml"/>
</Relationships>
</file>

<file path=ppt/slides/_rels/slide44.xml.rels><?xml version="1.0" encoding="UTF-8"?>
<Relationships xmlns="http://schemas.openxmlformats.org/package/2006/relationships"><Relationship Id="rId1" Type="http://schemas.openxmlformats.org/officeDocument/2006/relationships/image" Target="../media/image55.jpeg"/><Relationship Id="rId2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39640" y="188640"/>
            <a:ext cx="7772400" cy="2160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ATATÜRK’ÜN HAYATI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1258200" y="2781000"/>
            <a:ext cx="6985080" cy="3578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ctr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28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/>
            </a:r>
            <a:endParaRPr lang="tr-T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28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ABDULKADİR UZTÜRK İLKÖĞRETİM OKULU</a:t>
            </a:r>
            <a:endParaRPr lang="tr-T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2800" b="0" u="none" strike="noStrike">
                <a:solidFill>
                  <a:srgbClr val="000000"/>
                </a:solidFill>
                <a:effectLst/>
                <a:uFillTx/>
                <a:latin typeface="Arial Black"/>
              </a:rPr>
              <a:t>2-B SINIFI ÖĞRETMENİ</a:t>
            </a:r>
            <a:endParaRPr lang="tr-T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>
              <a:lnSpc>
                <a:spcPct val="100000"/>
              </a:lnSpc>
              <a:spcBef>
                <a:spcPts val="700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23640" y="333360"/>
            <a:ext cx="8229600" cy="2590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SELANİK ‘TE DOĞDUĞU EV</a:t>
            </a:r>
            <a:br>
              <a:rPr sz="4400"/>
            </a:b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1881</a:t>
            </a:r>
            <a:br>
              <a:rPr sz="4400"/>
            </a:b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" name="Picture 4" descr="ata01"/>
          <p:cNvPicPr/>
          <p:nvPr/>
        </p:nvPicPr>
        <p:blipFill>
          <a:blip r:embed="rId1"/>
          <a:stretch/>
        </p:blipFill>
        <p:spPr>
          <a:xfrm>
            <a:off x="1908000" y="3284280"/>
            <a:ext cx="4191120" cy="27910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br>
              <a:rPr sz="4000"/>
            </a:b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ANNESİ  </a:t>
            </a:r>
            <a:br>
              <a:rPr sz="4000"/>
            </a:b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ZÜBEYDE HANIM</a:t>
            </a:r>
            <a:br>
              <a:rPr sz="4000"/>
            </a:b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" name="Picture 4" descr="zubeyde-hanim"/>
          <p:cNvPicPr/>
          <p:nvPr/>
        </p:nvPicPr>
        <p:blipFill>
          <a:blip r:embed="rId1"/>
          <a:stretch/>
        </p:blipFill>
        <p:spPr>
          <a:xfrm>
            <a:off x="2842920" y="2133360"/>
            <a:ext cx="3299040" cy="45259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BABASI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ALİ RIZA EFENDİ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057400" lvl="4" indent="-228600" algn="l">
              <a:spcBef>
                <a:spcPts val="1001"/>
              </a:spcBef>
              <a:buNone/>
              <a:tabLst>
                <a:tab pos="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" name="Picture 8" descr="Aliriza">
            <a:hlinkClick r:id="rId1"/>
          </p:cNvPr>
          <p:cNvPicPr/>
          <p:nvPr/>
        </p:nvPicPr>
        <p:blipFill>
          <a:blip r:embed="rId2"/>
          <a:stretch/>
        </p:blipFill>
        <p:spPr>
          <a:xfrm>
            <a:off x="1763640" y="2349360"/>
            <a:ext cx="2317680" cy="338436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Harp Akademisi'ne devam ederken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2057400" lvl="4" indent="-228600" algn="l">
              <a:spcBef>
                <a:spcPts val="700"/>
              </a:spcBef>
              <a:buNone/>
              <a:tabLst>
                <a:tab pos="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2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           1904</a:t>
            </a:r>
            <a:endParaRPr lang="tr-T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" name="Picture 7" descr="ata02"/>
          <p:cNvPicPr/>
          <p:nvPr/>
        </p:nvPicPr>
        <p:blipFill>
          <a:blip r:embed="rId1"/>
          <a:stretch/>
        </p:blipFill>
        <p:spPr>
          <a:xfrm>
            <a:off x="1042920" y="2060280"/>
            <a:ext cx="1584360" cy="3456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9" name="Picture 9" descr="ata03"/>
          <p:cNvPicPr/>
          <p:nvPr/>
        </p:nvPicPr>
        <p:blipFill>
          <a:blip r:embed="rId2"/>
          <a:stretch/>
        </p:blipFill>
        <p:spPr>
          <a:xfrm>
            <a:off x="3419280" y="2420640"/>
            <a:ext cx="4162320" cy="26384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1912 yılında Trablusgarp'ta iken 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" name="Picture 5" descr="ata04"/>
          <p:cNvPicPr/>
          <p:nvPr/>
        </p:nvPicPr>
        <p:blipFill>
          <a:blip r:embed="rId1"/>
          <a:stretch/>
        </p:blipFill>
        <p:spPr>
          <a:xfrm>
            <a:off x="1979280" y="2276280"/>
            <a:ext cx="2160720" cy="36734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1914 yılında yeniçeri kıyafeti ile  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5" name="Picture 5" descr="ata05"/>
          <p:cNvPicPr/>
          <p:nvPr/>
        </p:nvPicPr>
        <p:blipFill>
          <a:blip r:embed="rId1"/>
          <a:stretch/>
        </p:blipFill>
        <p:spPr>
          <a:xfrm>
            <a:off x="2411280" y="2133360"/>
            <a:ext cx="2448000" cy="3888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1916 yılında Doğu Cephesi'nde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95280" y="184464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" name="Picture 5" descr="ata06"/>
          <p:cNvPicPr/>
          <p:nvPr/>
        </p:nvPicPr>
        <p:blipFill>
          <a:blip r:embed="rId1"/>
          <a:stretch/>
        </p:blipFill>
        <p:spPr>
          <a:xfrm>
            <a:off x="2050920" y="2565360"/>
            <a:ext cx="2305080" cy="35272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95280" y="18828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1919 yılında Sivas Kongresi Başkanı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1" name="Picture 5" descr="ata07"/>
          <p:cNvPicPr/>
          <p:nvPr/>
        </p:nvPicPr>
        <p:blipFill>
          <a:blip r:embed="rId1"/>
          <a:stretch/>
        </p:blipFill>
        <p:spPr>
          <a:xfrm>
            <a:off x="1403280" y="2205000"/>
            <a:ext cx="2628720" cy="346536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23 Nisan 1920 Meclis binası açılışında dua ederken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/>
          </p:nvPr>
        </p:nvSpPr>
        <p:spPr>
          <a:xfrm>
            <a:off x="323640" y="169992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4" name="Picture 4" descr="ata08"/>
          <p:cNvPicPr/>
          <p:nvPr/>
        </p:nvPicPr>
        <p:blipFill>
          <a:blip r:embed="rId1"/>
          <a:stretch/>
        </p:blipFill>
        <p:spPr>
          <a:xfrm>
            <a:off x="1476360" y="2492280"/>
            <a:ext cx="5543280" cy="338436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1920'de TBMM başkanı olarak nutuk söylüyor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684000" y="19890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7" name="Picture 5" descr="ata09"/>
          <p:cNvPicPr/>
          <p:nvPr/>
        </p:nvPicPr>
        <p:blipFill>
          <a:blip r:embed="rId1"/>
          <a:stretch/>
        </p:blipFill>
        <p:spPr>
          <a:xfrm>
            <a:off x="1908000" y="2492280"/>
            <a:ext cx="5759280" cy="360036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1921 yılında TBMM başkanı iken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323640" y="213336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0" name="Picture 5" descr="ata10"/>
          <p:cNvPicPr/>
          <p:nvPr/>
        </p:nvPicPr>
        <p:blipFill>
          <a:blip r:embed="rId1"/>
          <a:stretch/>
        </p:blipFill>
        <p:spPr>
          <a:xfrm>
            <a:off x="2555640" y="2781000"/>
            <a:ext cx="2592360" cy="3672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1921 Sakarya Meydan Savaşı  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3" name="Picture 5" descr="ata11"/>
          <p:cNvPicPr/>
          <p:nvPr/>
        </p:nvPicPr>
        <p:blipFill>
          <a:blip r:embed="rId1"/>
          <a:stretch/>
        </p:blipFill>
        <p:spPr>
          <a:xfrm>
            <a:off x="1834920" y="2205000"/>
            <a:ext cx="3686400" cy="311436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1921'de Dikmen sırtlarında dinlenirken, yaveri Muzaffer Kılıç ile</a:t>
            </a:r>
            <a:br>
              <a:rPr sz="4000"/>
            </a:b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250560" y="19890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6" name="Picture 5" descr="ata12"/>
          <p:cNvPicPr/>
          <p:nvPr/>
        </p:nvPicPr>
        <p:blipFill>
          <a:blip r:embed="rId1"/>
          <a:stretch/>
        </p:blipFill>
        <p:spPr>
          <a:xfrm>
            <a:off x="468000" y="3068280"/>
            <a:ext cx="3240360" cy="23353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47" name="Picture 7" descr="ata13"/>
          <p:cNvPicPr/>
          <p:nvPr/>
        </p:nvPicPr>
        <p:blipFill>
          <a:blip r:embed="rId2"/>
          <a:stretch/>
        </p:blipFill>
        <p:spPr>
          <a:xfrm>
            <a:off x="4427280" y="2997000"/>
            <a:ext cx="3457800" cy="26002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Sakarya Zaferi'nden sonra Hipodrom'da at yarışı seyrederken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68000" y="206028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0" name="Picture 5" descr="ata14"/>
          <p:cNvPicPr/>
          <p:nvPr/>
        </p:nvPicPr>
        <p:blipFill>
          <a:blip r:embed="rId1"/>
          <a:stretch/>
        </p:blipFill>
        <p:spPr>
          <a:xfrm>
            <a:off x="1979280" y="2707920"/>
            <a:ext cx="2953080" cy="35290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1922'de Batı Cephesi Komutanı İsmet Paşa ile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395280" y="206028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3" name="Picture 5" descr="ata15"/>
          <p:cNvPicPr/>
          <p:nvPr/>
        </p:nvPicPr>
        <p:blipFill>
          <a:blip r:embed="rId1"/>
          <a:stretch/>
        </p:blipFill>
        <p:spPr>
          <a:xfrm>
            <a:off x="2555640" y="2707920"/>
            <a:ext cx="2376720" cy="381636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26 Ağustos 1922 Büyük Taarruz sabahı düşünürken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468000" y="19890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6" name="Picture 5" descr="ata16"/>
          <p:cNvPicPr/>
          <p:nvPr/>
        </p:nvPicPr>
        <p:blipFill>
          <a:blip r:embed="rId1"/>
          <a:stretch/>
        </p:blipFill>
        <p:spPr>
          <a:xfrm>
            <a:off x="2555640" y="3068280"/>
            <a:ext cx="1857600" cy="3240360"/>
          </a:xfrm>
          <a:prstGeom prst="rect">
            <a:avLst/>
          </a:prstGeom>
          <a:noFill/>
          <a:ln w="38160">
            <a:noFill/>
          </a:ln>
        </p:spPr>
      </p:pic>
      <p:sp>
        <p:nvSpPr>
          <p:cNvPr id="57" name="Dikdörtgen 1">
            <a:hlinkClick r:id="rId2"/>
          </p:cNvPr>
          <p:cNvSpPr/>
          <p:nvPr/>
        </p:nvSpPr>
        <p:spPr>
          <a:xfrm>
            <a:off x="5014440" y="5965560"/>
            <a:ext cx="3344040" cy="368280"/>
          </a:xfrm>
          <a:prstGeom prst="rect">
            <a:avLst/>
          </a:prstGeom>
          <a:noFill/>
          <a:ln w="3816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6800" rIns="90000" bIns="46800" anchor="t">
            <a:spAutoFit/>
          </a:bodyPr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1800" b="0" u="sng" strike="noStrike">
                <a:solidFill>
                  <a:srgbClr val="009999"/>
                </a:solidFill>
                <a:effectLst/>
                <a:uFillTx/>
                <a:latin typeface="Arial"/>
                <a:hlinkClick r:id="rId3"/>
              </a:rPr>
              <a:t>https://www.etkinlikpaylas.com/</a:t>
            </a:r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Mareşal Gazi Mustafa Kemal Paşa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0" name="Picture 5" descr="ata17"/>
          <p:cNvPicPr/>
          <p:nvPr/>
        </p:nvPicPr>
        <p:blipFill>
          <a:blip r:embed="rId1"/>
          <a:stretch/>
        </p:blipFill>
        <p:spPr>
          <a:xfrm>
            <a:off x="3203280" y="2133360"/>
            <a:ext cx="2881440" cy="360036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Türkiye Cumhuriyeti'ni kurma hazırlıklarında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3" name="Picture 5" descr="ata18"/>
          <p:cNvPicPr/>
          <p:nvPr/>
        </p:nvPicPr>
        <p:blipFill>
          <a:blip r:embed="rId1"/>
          <a:stretch/>
        </p:blipFill>
        <p:spPr>
          <a:xfrm>
            <a:off x="2987640" y="2276280"/>
            <a:ext cx="1655640" cy="3456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24 Mart 1923 tarihli Time dergisinin kapağı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6" name="Picture 5" descr="ata19"/>
          <p:cNvPicPr/>
          <p:nvPr/>
        </p:nvPicPr>
        <p:blipFill>
          <a:blip r:embed="rId1"/>
          <a:stretch/>
        </p:blipFill>
        <p:spPr>
          <a:xfrm>
            <a:off x="2842920" y="2133360"/>
            <a:ext cx="2210040" cy="30974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Cumhuriyet kurulduktan sonra  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Picture 5" descr="ata33"/>
          <p:cNvPicPr/>
          <p:nvPr/>
        </p:nvPicPr>
        <p:blipFill>
          <a:blip r:embed="rId1"/>
          <a:stretch/>
        </p:blipFill>
        <p:spPr>
          <a:xfrm>
            <a:off x="2195280" y="2349360"/>
            <a:ext cx="2376720" cy="3672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Cumhurbaşkanı Gazi Mustafa Kemal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2" name="Picture 5" descr="ata20"/>
          <p:cNvPicPr/>
          <p:nvPr/>
        </p:nvPicPr>
        <p:blipFill>
          <a:blip r:embed="rId1"/>
          <a:stretch/>
        </p:blipFill>
        <p:spPr>
          <a:xfrm>
            <a:off x="2411280" y="2205000"/>
            <a:ext cx="1873080" cy="37447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Ankara yakınlarındaki 1. Ordu Manevralarında (8 Ekim 1926)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5" name="Picture 5" descr="ata21"/>
          <p:cNvPicPr/>
          <p:nvPr/>
        </p:nvPicPr>
        <p:blipFill>
          <a:blip r:embed="rId1"/>
          <a:stretch/>
        </p:blipFill>
        <p:spPr>
          <a:xfrm>
            <a:off x="2555640" y="2276280"/>
            <a:ext cx="2521080" cy="36910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 Eylül 1928'de Sivas'ta Harf İnkılabı sırasında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78" name="Picture 5" descr="ata22"/>
          <p:cNvPicPr/>
          <p:nvPr/>
        </p:nvPicPr>
        <p:blipFill>
          <a:blip r:embed="rId1"/>
          <a:stretch/>
        </p:blipFill>
        <p:spPr>
          <a:xfrm>
            <a:off x="1763640" y="2205000"/>
            <a:ext cx="2736720" cy="35287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br>
              <a:rPr sz="4000"/>
            </a:b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1928 yılı Cumhuriyet Bayramı'nda Şeref Tribününde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250560" y="19890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1" name="Picture 5" descr="ata23"/>
          <p:cNvPicPr/>
          <p:nvPr/>
        </p:nvPicPr>
        <p:blipFill>
          <a:blip r:embed="rId1"/>
          <a:stretch/>
        </p:blipFill>
        <p:spPr>
          <a:xfrm>
            <a:off x="2195280" y="2781000"/>
            <a:ext cx="3816360" cy="25164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1929'da Ankara'da Cumhuriyet Bayramı'nda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4" name="Picture 5" descr="ata24"/>
          <p:cNvPicPr/>
          <p:nvPr/>
        </p:nvPicPr>
        <p:blipFill>
          <a:blip r:embed="rId1"/>
          <a:stretch/>
        </p:blipFill>
        <p:spPr>
          <a:xfrm>
            <a:off x="2195280" y="2492280"/>
            <a:ext cx="3745080" cy="32414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Cumhurbaşkanı Gazi Mustafa Kemal Atatürk 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539640" y="1556640"/>
            <a:ext cx="8229600" cy="452628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7" name="Picture 5" descr="ata25"/>
          <p:cNvPicPr/>
          <p:nvPr/>
        </p:nvPicPr>
        <p:blipFill>
          <a:blip r:embed="rId1"/>
          <a:stretch/>
        </p:blipFill>
        <p:spPr>
          <a:xfrm>
            <a:off x="2339640" y="2276280"/>
            <a:ext cx="2941920" cy="37450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Yalova'da çalışma masasında  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0" name="Picture 11" descr="ata26"/>
          <p:cNvPicPr/>
          <p:nvPr/>
        </p:nvPicPr>
        <p:blipFill>
          <a:blip r:embed="rId1"/>
          <a:stretch/>
        </p:blipFill>
        <p:spPr>
          <a:xfrm>
            <a:off x="2916000" y="2349360"/>
            <a:ext cx="2538360" cy="31003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br>
              <a:rPr sz="3600"/>
            </a:br>
            <a:r>
              <a:rPr lang="tr-TR" sz="36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Atatürk, Cumhuriyeti emanet ettiği Türk gençlerinin arasında (1935) </a:t>
            </a:r>
            <a:br>
              <a:rPr sz="3600"/>
            </a:br>
            <a:r>
              <a:rPr lang="tr-TR" sz="4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250560" y="213336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3" name="Picture 5" descr="r89_small">
            <a:hlinkClick r:id="rId1"/>
          </p:cNvPr>
          <p:cNvPicPr/>
          <p:nvPr/>
        </p:nvPicPr>
        <p:blipFill>
          <a:blip r:embed="rId2"/>
          <a:stretch/>
        </p:blipFill>
        <p:spPr>
          <a:xfrm>
            <a:off x="2339640" y="2923920"/>
            <a:ext cx="2519640" cy="28288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Atatürk, Çocuklarla birlikte (1935)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323640" y="213336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6" name="Picture 5" descr="r93_small">
            <a:hlinkClick r:id="rId1"/>
          </p:cNvPr>
          <p:cNvPicPr/>
          <p:nvPr/>
        </p:nvPicPr>
        <p:blipFill>
          <a:blip r:embed="rId2"/>
          <a:stretch/>
        </p:blipFill>
        <p:spPr>
          <a:xfrm>
            <a:off x="2916000" y="2852640"/>
            <a:ext cx="2448000" cy="33130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Cumhurbaşkanı Atatürk, Ege Vapuru'nda, küçük Ülkü ile (Şubat 1935) </a:t>
            </a:r>
            <a:endParaRPr lang="tr-TR" sz="4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395280" y="213336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99" name="Picture 5" descr="2b12b_small">
            <a:hlinkClick r:id="rId1"/>
          </p:cNvPr>
          <p:cNvPicPr/>
          <p:nvPr/>
        </p:nvPicPr>
        <p:blipFill>
          <a:blip r:embed="rId2"/>
          <a:stretch/>
        </p:blipFill>
        <p:spPr>
          <a:xfrm>
            <a:off x="2987640" y="2852640"/>
            <a:ext cx="2736720" cy="33130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ÇEŞİTLİ 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2" name="Picture 5" descr="resimleri">
            <a:hlinkClick r:id="rId1"/>
          </p:cNvPr>
          <p:cNvPicPr/>
          <p:nvPr/>
        </p:nvPicPr>
        <p:blipFill>
          <a:blip r:embed="rId2"/>
          <a:stretch/>
        </p:blipFill>
        <p:spPr>
          <a:xfrm>
            <a:off x="2411280" y="2349360"/>
            <a:ext cx="3960720" cy="3456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5" name="Picture 5" descr="gezi"/>
          <p:cNvPicPr/>
          <p:nvPr/>
        </p:nvPicPr>
        <p:blipFill>
          <a:blip r:embed="rId1"/>
          <a:stretch/>
        </p:blipFill>
        <p:spPr>
          <a:xfrm>
            <a:off x="2484360" y="2349360"/>
            <a:ext cx="3600360" cy="31669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8" name="Picture 5" descr="gezi"/>
          <p:cNvPicPr/>
          <p:nvPr/>
        </p:nvPicPr>
        <p:blipFill>
          <a:blip r:embed="rId1"/>
          <a:stretch/>
        </p:blipFill>
        <p:spPr>
          <a:xfrm>
            <a:off x="900000" y="2349360"/>
            <a:ext cx="3024000" cy="33116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09" name="Picture 7" descr="Atatürk kıyafetleri"/>
          <p:cNvPicPr/>
          <p:nvPr/>
        </p:nvPicPr>
        <p:blipFill>
          <a:blip r:embed="rId2"/>
          <a:stretch/>
        </p:blipFill>
        <p:spPr>
          <a:xfrm>
            <a:off x="4643280" y="2205000"/>
            <a:ext cx="3241800" cy="34430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2" name="Picture 5" descr="Atatürk"/>
          <p:cNvPicPr/>
          <p:nvPr/>
        </p:nvPicPr>
        <p:blipFill>
          <a:blip r:embed="rId1"/>
          <a:stretch/>
        </p:blipFill>
        <p:spPr>
          <a:xfrm>
            <a:off x="1042920" y="2707920"/>
            <a:ext cx="2952720" cy="28670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13" name="Picture 7" descr="kadın ve moda"/>
          <p:cNvPicPr/>
          <p:nvPr/>
        </p:nvPicPr>
        <p:blipFill>
          <a:blip r:embed="rId2"/>
          <a:stretch/>
        </p:blipFill>
        <p:spPr>
          <a:xfrm>
            <a:off x="4500360" y="2565360"/>
            <a:ext cx="2789280" cy="28778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6" name="Picture 5" descr="Atatürk"/>
          <p:cNvPicPr/>
          <p:nvPr/>
        </p:nvPicPr>
        <p:blipFill>
          <a:blip r:embed="rId1"/>
          <a:stretch/>
        </p:blipFill>
        <p:spPr>
          <a:xfrm>
            <a:off x="1187280" y="2205000"/>
            <a:ext cx="2286000" cy="287964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17" name="Picture 7" descr="atak26"/>
          <p:cNvPicPr/>
          <p:nvPr/>
        </p:nvPicPr>
        <p:blipFill>
          <a:blip r:embed="rId2"/>
          <a:stretch/>
        </p:blipFill>
        <p:spPr>
          <a:xfrm>
            <a:off x="4140000" y="2205000"/>
            <a:ext cx="3600360" cy="2808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0" name="Picture 5" descr="çiftlik"/>
          <p:cNvPicPr/>
          <p:nvPr/>
        </p:nvPicPr>
        <p:blipFill>
          <a:blip r:embed="rId1"/>
          <a:stretch/>
        </p:blipFill>
        <p:spPr>
          <a:xfrm>
            <a:off x="900000" y="2349360"/>
            <a:ext cx="2736720" cy="26496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21" name="Picture 7" descr="Ata"/>
          <p:cNvPicPr/>
          <p:nvPr/>
        </p:nvPicPr>
        <p:blipFill>
          <a:blip r:embed="rId2"/>
          <a:stretch/>
        </p:blipFill>
        <p:spPr>
          <a:xfrm>
            <a:off x="4356000" y="2349360"/>
            <a:ext cx="3095640" cy="286704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4" name="Picture 5" descr="Atatürk Resimleri"/>
          <p:cNvPicPr/>
          <p:nvPr/>
        </p:nvPicPr>
        <p:blipFill>
          <a:blip r:embed="rId1"/>
          <a:stretch/>
        </p:blipFill>
        <p:spPr>
          <a:xfrm>
            <a:off x="684000" y="2492280"/>
            <a:ext cx="3024360" cy="30970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25" name="Picture 7" descr="Atatürk"/>
          <p:cNvPicPr/>
          <p:nvPr/>
        </p:nvPicPr>
        <p:blipFill>
          <a:blip r:embed="rId2"/>
          <a:stretch/>
        </p:blipFill>
        <p:spPr>
          <a:xfrm>
            <a:off x="4284360" y="2492280"/>
            <a:ext cx="3221280" cy="28810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8" name="Picture 5" descr="Atatürk Resimleri"/>
          <p:cNvPicPr/>
          <p:nvPr/>
        </p:nvPicPr>
        <p:blipFill>
          <a:blip r:embed="rId1"/>
          <a:stretch/>
        </p:blipFill>
        <p:spPr>
          <a:xfrm>
            <a:off x="755640" y="2420640"/>
            <a:ext cx="3240000" cy="30099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29" name="Picture 7" descr="Atatürk Resimleri"/>
          <p:cNvPicPr/>
          <p:nvPr/>
        </p:nvPicPr>
        <p:blipFill>
          <a:blip r:embed="rId2"/>
          <a:stretch/>
        </p:blipFill>
        <p:spPr>
          <a:xfrm>
            <a:off x="4211280" y="2349360"/>
            <a:ext cx="3168720" cy="295128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2" name="Picture 5" descr="Atatürk"/>
          <p:cNvPicPr/>
          <p:nvPr/>
        </p:nvPicPr>
        <p:blipFill>
          <a:blip r:embed="rId1"/>
          <a:stretch/>
        </p:blipFill>
        <p:spPr>
          <a:xfrm>
            <a:off x="755640" y="2205000"/>
            <a:ext cx="3024000" cy="331128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33" name="Picture 7" descr="sarı saçlı"/>
          <p:cNvPicPr/>
          <p:nvPr/>
        </p:nvPicPr>
        <p:blipFill>
          <a:blip r:embed="rId2"/>
          <a:stretch/>
        </p:blipFill>
        <p:spPr>
          <a:xfrm>
            <a:off x="4427280" y="2276280"/>
            <a:ext cx="3006720" cy="3240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6" name="Picture 5" descr="Mustafa Kemal"/>
          <p:cNvPicPr/>
          <p:nvPr/>
        </p:nvPicPr>
        <p:blipFill>
          <a:blip r:embed="rId1"/>
          <a:stretch/>
        </p:blipFill>
        <p:spPr>
          <a:xfrm>
            <a:off x="1187280" y="2276280"/>
            <a:ext cx="2663640" cy="338472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37" name="Picture 7" descr="bayan pilot"/>
          <p:cNvPicPr/>
          <p:nvPr/>
        </p:nvPicPr>
        <p:blipFill>
          <a:blip r:embed="rId2"/>
          <a:stretch/>
        </p:blipFill>
        <p:spPr>
          <a:xfrm>
            <a:off x="4427280" y="2060280"/>
            <a:ext cx="2718000" cy="3456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RESİMLERİ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395280" y="162864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0000" tIns="46800" rIns="90000" bIns="46800" anchor="t">
            <a:normAutofit/>
          </a:bodyPr>
          <a:p>
            <a:pPr indent="0" algn="l">
              <a:spcBef>
                <a:spcPts val="799"/>
              </a:spcBef>
              <a:buNone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0" name="Picture 5" descr="Mustafa Kemal"/>
          <p:cNvPicPr/>
          <p:nvPr/>
        </p:nvPicPr>
        <p:blipFill>
          <a:blip r:embed="rId1"/>
          <a:stretch/>
        </p:blipFill>
        <p:spPr>
          <a:xfrm>
            <a:off x="755640" y="2349360"/>
            <a:ext cx="2663640" cy="345600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41" name="Picture 7" descr="Mustafa Kemal"/>
          <p:cNvPicPr/>
          <p:nvPr/>
        </p:nvPicPr>
        <p:blipFill>
          <a:blip r:embed="rId2"/>
          <a:stretch/>
        </p:blipFill>
        <p:spPr>
          <a:xfrm>
            <a:off x="4500360" y="2349360"/>
            <a:ext cx="2664000" cy="36720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ATATÜRK ‘ÜN  ÖLÜMÜ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600" cy="4525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>
              <a:spcBef>
                <a:spcPts val="799"/>
              </a:spcBef>
              <a:buClr>
                <a:srgbClr val="000000"/>
              </a:buClr>
              <a:buFont typeface="Arial"/>
              <a:buChar char="•"/>
              <a:tabLst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32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YIL 1938</a:t>
            </a:r>
            <a:endParaRPr lang="tr-TR" sz="3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4" name="Picture 5" descr="Mustafa Kemal"/>
          <p:cNvPicPr/>
          <p:nvPr/>
        </p:nvPicPr>
        <p:blipFill>
          <a:blip r:embed="rId1"/>
          <a:stretch/>
        </p:blipFill>
        <p:spPr>
          <a:xfrm>
            <a:off x="5219640" y="2133360"/>
            <a:ext cx="3240000" cy="3587760"/>
          </a:xfrm>
          <a:prstGeom prst="rect">
            <a:avLst/>
          </a:prstGeom>
          <a:noFill/>
          <a:ln w="38160">
            <a:noFill/>
          </a:ln>
        </p:spPr>
      </p:pic>
      <p:pic>
        <p:nvPicPr>
          <p:cNvPr id="145" name="Picture 9" descr="olum9"/>
          <p:cNvPicPr/>
          <p:nvPr/>
        </p:nvPicPr>
        <p:blipFill>
          <a:blip r:embed="rId2"/>
          <a:stretch/>
        </p:blipFill>
        <p:spPr>
          <a:xfrm>
            <a:off x="684000" y="2205000"/>
            <a:ext cx="3971880" cy="372420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457200" y="273960"/>
            <a:ext cx="822960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tr-TR" sz="44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ANITKABİR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7" name="Picture 4" descr="Anitkabir1"/>
          <p:cNvPicPr/>
          <p:nvPr/>
        </p:nvPicPr>
        <p:blipFill>
          <a:blip r:embed="rId1"/>
          <a:stretch/>
        </p:blipFill>
        <p:spPr>
          <a:xfrm>
            <a:off x="1176120" y="1600200"/>
            <a:ext cx="6789600" cy="4525920"/>
          </a:xfrm>
          <a:prstGeom prst="rect">
            <a:avLst/>
          </a:prstGeom>
          <a:noFill/>
          <a:ln w="3816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Application>LibreOfficeDev/26.8.0.0.alpha0$MacOSX_AARCH64 LibreOffice_project/2c87e51eeaa2b413ff4ae097b2705eea1995d8e5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2008-11-05T00:07:25Z</dcterms:created>
  <dc:creator>XP_Pro</dc:creator>
  <dc:description/>
  <dc:language>tr-TR</dc:language>
  <cp:lastModifiedBy>cehakverdi</cp:lastModifiedBy>
  <dcterms:modified xsi:type="dcterms:W3CDTF">2020-05-09T23:57:45Z</dcterms:modified>
  <cp:revision>4</cp:revision>
  <dc:subject/>
  <dc:title>ATATÜRK’ÜN HAYATI</dc:title>
</cp:coreProperties>
</file>