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9336f140b3248fd" /><Relationship Type="http://schemas.openxmlformats.org/officeDocument/2006/relationships/extended-properties" Target="/docProps/app.xml" Id="R9acc545ce0514ec4" /><Relationship Type="http://schemas.openxmlformats.org/officeDocument/2006/relationships/officeDocument" Target="/ppt/presentation.xml" Id="R21f0815edc5544c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f8fd96d3be84666"/>
  </p:sldMasterIdLst>
  <p:notesMasterIdLst>
    <p:notesMasterId xmlns:r="http://schemas.openxmlformats.org/officeDocument/2006/relationships" r:id="R5b0d6c851f2b434c"/>
  </p:notesMasterIdLst>
  <p:sldIdLst>
    <p:sldId xmlns:r="http://schemas.openxmlformats.org/officeDocument/2006/relationships" id="256" r:id="Rabfe30e80feb4589"/>
    <p:sldId xmlns:r="http://schemas.openxmlformats.org/officeDocument/2006/relationships" id="257" r:id="R41373b6b0394429d"/>
    <p:sldId xmlns:r="http://schemas.openxmlformats.org/officeDocument/2006/relationships" id="258" r:id="Rc9875febf270414c"/>
    <p:sldId xmlns:r="http://schemas.openxmlformats.org/officeDocument/2006/relationships" id="259" r:id="Rca613895bc374911"/>
    <p:sldId xmlns:r="http://schemas.openxmlformats.org/officeDocument/2006/relationships" id="260" r:id="R4cbcb364a5944bad"/>
    <p:sldId xmlns:r="http://schemas.openxmlformats.org/officeDocument/2006/relationships" id="261" r:id="R39eff4b7ec3c4bca"/>
    <p:sldId xmlns:r="http://schemas.openxmlformats.org/officeDocument/2006/relationships" id="262" r:id="R465e3067002e4f4c"/>
    <p:sldId xmlns:r="http://schemas.openxmlformats.org/officeDocument/2006/relationships" id="263" r:id="Rc10ab3c7fa0f4d8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0efd00737414d5b" /><Relationship Type="http://schemas.openxmlformats.org/officeDocument/2006/relationships/slideMaster" Target="/ppt/slideMasters/slideMaster1.xml" Id="Ref8fd96d3be84666" /><Relationship Type="http://schemas.openxmlformats.org/officeDocument/2006/relationships/notesMaster" Target="/ppt/notesMasters/notesMaster1.xml" Id="R5b0d6c851f2b434c" /><Relationship Type="http://schemas.openxmlformats.org/officeDocument/2006/relationships/presProps" Target="/ppt/presProps.xml" Id="R4469020b9c6d4e74" /><Relationship Type="http://schemas.openxmlformats.org/officeDocument/2006/relationships/tableStyles" Target="/ppt/tableStyles.xml" Id="R04c552e549754599" /><Relationship Type="http://schemas.openxmlformats.org/officeDocument/2006/relationships/slide" Target="/ppt/slides/slide1.xml" Id="Rabfe30e80feb4589" /><Relationship Type="http://schemas.openxmlformats.org/officeDocument/2006/relationships/slide" Target="/ppt/slides/slide2.xml" Id="R41373b6b0394429d" /><Relationship Type="http://schemas.openxmlformats.org/officeDocument/2006/relationships/slide" Target="/ppt/slides/slide3.xml" Id="Rc9875febf270414c" /><Relationship Type="http://schemas.openxmlformats.org/officeDocument/2006/relationships/slide" Target="/ppt/slides/slide4.xml" Id="Rca613895bc374911" /><Relationship Type="http://schemas.openxmlformats.org/officeDocument/2006/relationships/slide" Target="/ppt/slides/slide5.xml" Id="R4cbcb364a5944bad" /><Relationship Type="http://schemas.openxmlformats.org/officeDocument/2006/relationships/slide" Target="/ppt/slides/slide6.xml" Id="R39eff4b7ec3c4bca" /><Relationship Type="http://schemas.openxmlformats.org/officeDocument/2006/relationships/slide" Target="/ppt/slides/slide7.xml" Id="R465e3067002e4f4c" /><Relationship Type="http://schemas.openxmlformats.org/officeDocument/2006/relationships/slide" Target="/ppt/slides/slide8.xml" Id="Rc10ab3c7fa0f4d8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47a5059e4e944b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d65f740ef074cbc" /><Relationship Type="http://schemas.openxmlformats.org/officeDocument/2006/relationships/notesMaster" Target="/ppt/notesMasters/notesMaster1.xml" Id="R1412f477830149d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474a3c638a84a98" /><Relationship Type="http://schemas.openxmlformats.org/officeDocument/2006/relationships/notesMaster" Target="/ppt/notesMasters/notesMaster1.xml" Id="R5432a713632f428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e1cc776ca0b4b0d" /><Relationship Type="http://schemas.openxmlformats.org/officeDocument/2006/relationships/notesMaster" Target="/ppt/notesMasters/notesMaster1.xml" Id="Rb933e74896b047f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14c6500e4d54f7c" /><Relationship Type="http://schemas.openxmlformats.org/officeDocument/2006/relationships/notesMaster" Target="/ppt/notesMasters/notesMaster1.xml" Id="Rc708e7dcf30b4ae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182fab9b7df45df" /><Relationship Type="http://schemas.openxmlformats.org/officeDocument/2006/relationships/notesMaster" Target="/ppt/notesMasters/notesMaster1.xml" Id="Rdb63d83c4b9c4b7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637487a22974f2b" /><Relationship Type="http://schemas.openxmlformats.org/officeDocument/2006/relationships/notesMaster" Target="/ppt/notesMasters/notesMaster1.xml" Id="R2faefaf48b194e6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b5fbc8d305348d5" /><Relationship Type="http://schemas.openxmlformats.org/officeDocument/2006/relationships/notesMaster" Target="/ppt/notesMasters/notesMaster1.xml" Id="R028ca800b1df4d8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7bc41d76f06451c" /><Relationship Type="http://schemas.openxmlformats.org/officeDocument/2006/relationships/notesMaster" Target="/ppt/notesMasters/notesMaster1.xml" Id="R154dd66955754aa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Düzenlenebilir kapak alanları öğretmen tarafından doldurulur.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Gündem, kendi sınıfınızın ihtiyaçlarına göre değiştirilebilir.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Sınıf düzeyi veya ders bilgisi eklenebilir.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Genel, yargılamayan ve uygulanabilir aile desteği önerileri.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Çocuğu etiketleyen veya kaygıyı artıran dil kullanılmamalıdır.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İletişim bilgileri öğretmen tarafından eklenebilir.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Toplantıda mahremiyet hatırlatması yapılır.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Kapanışta iletişim bilgileri ve sonraki görüşme zamanı eklenebilir.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00088efa05a420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331645ec08b4b8d" /><Relationship Type="http://schemas.openxmlformats.org/officeDocument/2006/relationships/slideLayout" Target="/ppt/slideLayouts/slideLayout1.xml" Id="Ra21ca5d4e3e5461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21ca5d4e3e5461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76c638b80346bf" /><Relationship Type="http://schemas.openxmlformats.org/officeDocument/2006/relationships/notesSlide" Target="/ppt/notesSlides/notesSlide1.xml" Id="R92b897185acf4ef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70000c02054485" /><Relationship Type="http://schemas.openxmlformats.org/officeDocument/2006/relationships/notesSlide" Target="/ppt/notesSlides/notesSlide2.xml" Id="R88dea2e17ae94c1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66fcb8e8b34d44" /><Relationship Type="http://schemas.openxmlformats.org/officeDocument/2006/relationships/notesSlide" Target="/ppt/notesSlides/notesSlide3.xml" Id="R5846536bca24458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dcbe9ff98f45c8" /><Relationship Type="http://schemas.openxmlformats.org/officeDocument/2006/relationships/notesSlide" Target="/ppt/notesSlides/notesSlide4.xml" Id="Rd0b6ef5ac8e6468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0e87970d4c4f1f" /><Relationship Type="http://schemas.openxmlformats.org/officeDocument/2006/relationships/notesSlide" Target="/ppt/notesSlides/notesSlide5.xml" Id="R9e6378cb432f4b5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24fc8ffb994bf0" /><Relationship Type="http://schemas.openxmlformats.org/officeDocument/2006/relationships/notesSlide" Target="/ppt/notesSlides/notesSlide6.xml" Id="Rfcd36f7aa1e3417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c4445f8aef470b" /><Relationship Type="http://schemas.openxmlformats.org/officeDocument/2006/relationships/notesSlide" Target="/ppt/notesSlides/notesSlide7.xml" Id="R42cb485b6dfa447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61caa023974688" /><Relationship Type="http://schemas.openxmlformats.org/officeDocument/2006/relationships/notesSlide" Target="/ppt/notesSlides/notesSlide8.xml" Id="R5f45450399d14c8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23A5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DD3B7E-2366-44C0-A8FF-155B7002C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A5A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CCF6AF-3C1A-442A-8F7C-9D269AB46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19150"/>
            <a:ext cx="171450" cy="438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F1EC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E473EE-DEBA-4C92-A05A-5433F3500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238250"/>
            <a:ext cx="8382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40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40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Veli Toplantısı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6FD7E4-0CAE-4550-955D-D1FFEF57A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305050"/>
            <a:ext cx="7334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D8EAF4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D8EAF4"/>
                </a:solidFill>
                <a:latin typeface="Aptos"/>
                <a:ea typeface="Aptos"/>
                <a:cs typeface="Aptos"/>
              </a:rPr>
              <a:t>Okul ve aile arasında açık, saygılı ve güvene dayalı bir iletişim için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B23A19-EF31-40F4-96A8-68C186C74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714750"/>
            <a:ext cx="590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6825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FFFFFF"/>
                </a:solidFill>
                <a:latin typeface="Aptos"/>
                <a:ea typeface="Aptos"/>
                <a:cs typeface="Aptos"/>
              </a:rPr>
              <a:t>Sınıf / şube: [................................]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1CA0EB-AD75-4B67-865F-48D278AE3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171950"/>
            <a:ext cx="590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6825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FFFFFF"/>
                </a:solidFill>
                <a:latin typeface="Aptos"/>
                <a:ea typeface="Aptos"/>
                <a:cs typeface="Aptos"/>
              </a:rPr>
              <a:t>Tarih: [................................]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909A78-D4CE-4E01-9446-260F07134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629150"/>
            <a:ext cx="590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6825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FFFFFF"/>
                </a:solidFill>
                <a:latin typeface="Aptos"/>
                <a:ea typeface="Aptos"/>
                <a:cs typeface="Aptos"/>
              </a:rPr>
              <a:t>Öğretmen: [................................]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D978B1-D46F-4B41-8E69-6C7EDDEF0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60960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D8EAF4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D8EAF4"/>
                </a:solidFill>
                <a:latin typeface="Aptos"/>
                <a:ea typeface="Aptos"/>
                <a:cs typeface="Aptos"/>
              </a:rPr>
              <a:t>Etkinlik Paylaş</a:t>
            </a:r>
          </a:p>
        </p:txBody>
      </p:sp>
    </p:spTree>
    <p:extLst>
      <p:ext uri="{BB962C8B-B14F-4D97-AF65-F5344CB8AC3E}">
        <p14:creationId xmlns:p14="http://schemas.microsoft.com/office/powerpoint/2010/main" val="25970574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D3BC40-F2CC-4EF8-A439-74771A5E0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0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A5A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045F6C-86BC-4D3F-891A-55E3FD654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5750"/>
            <a:ext cx="8382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4792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Bugünkü toplantı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EF7BEF-BF3E-43AB-B9D1-F05E39042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6200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D8EAF4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D8EAF4"/>
                </a:solidFill>
                <a:latin typeface="Aptos"/>
                <a:ea typeface="Aptos"/>
                <a:cs typeface="Aptos"/>
              </a:rPr>
              <a:t>Toplantının akışını baştan görmek herkesin katılımını kolaylaştırır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E6A3C8-BD82-4910-9210-84BFC898B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49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F1EC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920C85-E9F4-4155-9DAA-46D986461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579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587080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87080"/>
                </a:solidFill>
                <a:latin typeface="Aptos"/>
                <a:ea typeface="Aptos"/>
                <a:cs typeface="Aptos"/>
              </a:rPr>
              <a:t>Veli toplantısı sunu şablonu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06DCD0-0070-4363-855C-F373FB1F6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587080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8708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3E334C-766F-4297-B27F-761F0A385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657350"/>
            <a:ext cx="4095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23A5A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23A5A"/>
                </a:solidFill>
                <a:latin typeface="Aptos"/>
                <a:ea typeface="Aptos"/>
                <a:cs typeface="Aptos"/>
              </a:rPr>
              <a:t>Sınıfımız ve bu dönem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2E6734-53F3-4A09-A92A-807C50AAC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171700"/>
            <a:ext cx="4286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03040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03040"/>
                </a:solidFill>
                <a:latin typeface="Aptos"/>
                <a:ea typeface="Aptos"/>
                <a:cs typeface="Aptos"/>
              </a:rPr>
              <a:t>[Sınıfın genel çalışma düzeni, dönem hedefleri ve önemli tarihler]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4E6AF9-C0DB-4F86-9EB8-F13D1FA49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1657350"/>
            <a:ext cx="3714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23A5A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23A5A"/>
                </a:solidFill>
                <a:latin typeface="Aptos"/>
                <a:ea typeface="Aptos"/>
                <a:cs typeface="Aptos"/>
              </a:rPr>
              <a:t>Evde destek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6BDA7A-85B4-404B-AE83-6CAD4C3F7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171700"/>
            <a:ext cx="3905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03040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03040"/>
                </a:solidFill>
                <a:latin typeface="Aptos"/>
                <a:ea typeface="Aptos"/>
                <a:cs typeface="Aptos"/>
              </a:rPr>
              <a:t>[Rutinler, çalışma ortamı ve öğrencinin bağımsızlığı]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F19132-3F62-4D8E-ABC3-A678B1D55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409950"/>
            <a:ext cx="10401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E1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626898-BF40-4E7E-A3AE-ABADCC324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867150"/>
            <a:ext cx="4095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23A5A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23A5A"/>
                </a:solidFill>
                <a:latin typeface="Aptos"/>
                <a:ea typeface="Aptos"/>
                <a:cs typeface="Aptos"/>
              </a:rPr>
              <a:t>İletişim ve sorular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B4D614-C923-4289-9E57-61B425EBF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381500"/>
            <a:ext cx="5429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03040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03040"/>
                </a:solidFill>
                <a:latin typeface="Aptos"/>
                <a:ea typeface="Aptos"/>
                <a:cs typeface="Aptos"/>
              </a:rPr>
              <a:t>[Okul-aile iletişimi, bireysel görüşmeler ve velilerin soruları]</a:t>
            </a:r>
          </a:p>
        </p:txBody>
      </p:sp>
    </p:spTree>
    <p:extLst>
      <p:ext uri="{BB962C8B-B14F-4D97-AF65-F5344CB8AC3E}">
        <p14:creationId xmlns:p14="http://schemas.microsoft.com/office/powerpoint/2010/main" val="72229456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719424-7A11-44DC-AA94-FC239694B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0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A5A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F42969-DCEE-4E91-BAE4-0B1F55904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5750"/>
            <a:ext cx="8382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4792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Sınıfımızda bu dönem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5F30A9-CA3C-44A5-8578-58785CC0A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6200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D8EAF4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D8EAF4"/>
                </a:solidFill>
                <a:latin typeface="Aptos"/>
                <a:ea typeface="Aptos"/>
                <a:cs typeface="Aptos"/>
              </a:rPr>
              <a:t>Bu alanları toplantıdan önce kendi sınıfınıza göre doldurabilirsiniz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2C5557-5392-42F0-9691-AC98644CD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49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F1EC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BF99A5-C9EF-49CD-8623-8575724D6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579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587080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87080"/>
                </a:solidFill>
                <a:latin typeface="Aptos"/>
                <a:ea typeface="Aptos"/>
                <a:cs typeface="Aptos"/>
              </a:rPr>
              <a:t>Veli toplantısı sunu şablonu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087AFA-6399-4DC9-ADE5-3A61389B3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587080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8708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883A43-E9B9-40BD-A6A1-DCF84EF85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619250"/>
            <a:ext cx="3619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1481"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23A5A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A5A"/>
                </a:solidFill>
                <a:latin typeface="Aptos"/>
                <a:ea typeface="Aptos"/>
                <a:cs typeface="Aptos"/>
              </a:rPr>
              <a:t>Öğrenme sürecimiz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F0ACAE-165D-4EF4-8DCA-3962A8F40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133600"/>
            <a:ext cx="4286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03040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03040"/>
                </a:solidFill>
                <a:latin typeface="Aptos"/>
                <a:ea typeface="Aptos"/>
                <a:cs typeface="Aptos"/>
              </a:rPr>
              <a:t>[Ünite, tema veya projeler]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189830-905C-40FC-8652-7845C0B56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62250"/>
            <a:ext cx="4857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03040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03040"/>
                </a:solidFill>
                <a:latin typeface="Aptos"/>
                <a:ea typeface="Aptos"/>
                <a:cs typeface="Aptos"/>
              </a:rPr>
              <a:t>[Ders içi uygulamalar ve öğrenci ürünleri]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ECD4E0-E9FA-477B-A625-5CE5BB102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1619250"/>
            <a:ext cx="4000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1481"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23A5A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A5A"/>
                </a:solidFill>
                <a:latin typeface="Aptos"/>
                <a:ea typeface="Aptos"/>
                <a:cs typeface="Aptos"/>
              </a:rPr>
              <a:t>Takvimde öne çıkanlar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AB26AC-812E-4B27-BA01-A4F12BF46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133600"/>
            <a:ext cx="4095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9425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03040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03040"/>
                </a:solidFill>
                <a:latin typeface="Aptos"/>
                <a:ea typeface="Aptos"/>
                <a:cs typeface="Aptos"/>
              </a:rPr>
              <a:t>[Sınavlar, etkinlikler, geziler, teslim tarihleri]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7B03A4-AB76-4AA8-B940-CC9EC7EA3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771900"/>
            <a:ext cx="104013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4FA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14626A-0BDA-47E8-B23A-17304C55B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057650"/>
            <a:ext cx="323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7778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23A5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23A5A"/>
                </a:solidFill>
                <a:latin typeface="Aptos"/>
                <a:ea typeface="Aptos"/>
                <a:cs typeface="Aptos"/>
              </a:rPr>
              <a:t>Veliler için kısa not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EFC9A6-2971-42E2-B722-4BCB30608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476750"/>
            <a:ext cx="933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0304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03040"/>
                </a:solidFill>
                <a:latin typeface="Aptos"/>
                <a:ea typeface="Aptos"/>
                <a:cs typeface="Aptos"/>
              </a:rPr>
              <a:t>Çocuğunuzun o gün ne öğrendiğini anlatması, konuyu yeniden düşünmesine yardım eder. “Bugün seni düşündüren ne oldu?” gibi açık bir soru, ödevin doğru yapılıp yapılmadığını sormaktan daha çok kapı açabilir.</a:t>
            </a:r>
          </a:p>
        </p:txBody>
      </p:sp>
    </p:spTree>
    <p:extLst>
      <p:ext uri="{BB962C8B-B14F-4D97-AF65-F5344CB8AC3E}">
        <p14:creationId xmlns:p14="http://schemas.microsoft.com/office/powerpoint/2010/main" val="161220954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7EA15A-2517-4448-B608-E4FE866E4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0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A5A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92C0A4-2899-4467-B7CB-9F707BF06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5750"/>
            <a:ext cx="8382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4792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Evde öğrenmeyi desteklemek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D87F14-8E3D-4085-A4DF-F3863AB04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6200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D8EAF4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D8EAF4"/>
                </a:solidFill>
                <a:latin typeface="Aptos"/>
                <a:ea typeface="Aptos"/>
                <a:cs typeface="Aptos"/>
              </a:rPr>
              <a:t>Küçük ve sürdürülebilir alışkanlıklar büyük fark yaratır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E3BD61-8D9A-426A-92A4-735A63926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49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F1EC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1BFA4A-05FC-4D1E-BE42-76AA635D8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579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587080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87080"/>
                </a:solidFill>
                <a:latin typeface="Aptos"/>
                <a:ea typeface="Aptos"/>
                <a:cs typeface="Aptos"/>
              </a:rPr>
              <a:t>Veli toplantısı sunu şablonu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B92152-669A-4E96-8FAA-82A35289A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587080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87080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FBD2F9-3263-4F54-92B4-E004C9E41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676400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1333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23A5A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23A5A"/>
                </a:solidFill>
                <a:latin typeface="Aptos"/>
                <a:ea typeface="Aptos"/>
                <a:cs typeface="Aptos"/>
              </a:rPr>
              <a:t>Düzenli bir zaman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EA215C-F8E9-4C14-B5AD-E1E77CB56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133600"/>
            <a:ext cx="4095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03040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03040"/>
                </a:solidFill>
                <a:latin typeface="Aptos"/>
                <a:ea typeface="Aptos"/>
                <a:cs typeface="Aptos"/>
              </a:rPr>
              <a:t>Her gün kısa bir çalışma zamanı belirlemek, son dakikadaki baskıyı azaltır.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DC0003-0447-49FC-A7FC-5D300CF24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1676400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1333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23A5A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23A5A"/>
                </a:solidFill>
                <a:latin typeface="Aptos"/>
                <a:ea typeface="Aptos"/>
                <a:cs typeface="Aptos"/>
              </a:rPr>
              <a:t>Sakin bir ortam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6B3E60-7DAB-432A-BB89-5E606B1A5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133600"/>
            <a:ext cx="4095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03040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03040"/>
                </a:solidFill>
                <a:latin typeface="Aptos"/>
                <a:ea typeface="Aptos"/>
                <a:cs typeface="Aptos"/>
              </a:rPr>
              <a:t>Telefon ve televizyonun olmadığı, gerekli araçların hazır olduğu bir köşe yeterlidir.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9A92A8-D6D7-4C55-819F-3706DA3E6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771900"/>
            <a:ext cx="342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1333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23A5A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23A5A"/>
                </a:solidFill>
                <a:latin typeface="Aptos"/>
                <a:ea typeface="Aptos"/>
                <a:cs typeface="Aptos"/>
              </a:rPr>
              <a:t>Çabanın fark edilmesi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9181D0-95A2-4A45-8A47-8495342AA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29100"/>
            <a:ext cx="4095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03040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03040"/>
                </a:solidFill>
                <a:latin typeface="Aptos"/>
                <a:ea typeface="Aptos"/>
                <a:cs typeface="Aptos"/>
              </a:rPr>
              <a:t>Sonuç kadar denemeyi, soru sormayı ve yeniden başlamayı da görün.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4EDAC2-F793-46B9-9F76-27B01178B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771900"/>
            <a:ext cx="342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1333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23A5A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23A5A"/>
                </a:solidFill>
                <a:latin typeface="Aptos"/>
                <a:ea typeface="Aptos"/>
                <a:cs typeface="Aptos"/>
              </a:rPr>
              <a:t>Bağımsızlık için alan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36131F-848D-4762-BA6E-99B49266D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229100"/>
            <a:ext cx="4095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03040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03040"/>
                </a:solidFill>
                <a:latin typeface="Aptos"/>
                <a:ea typeface="Aptos"/>
                <a:cs typeface="Aptos"/>
              </a:rPr>
              <a:t>Gerektiğinde yol gösterin; öğrencinin kendi çözümünü bulması için de zaman tanıyın.</a:t>
            </a:r>
          </a:p>
        </p:txBody>
      </p:sp>
    </p:spTree>
    <p:extLst>
      <p:ext uri="{BB962C8B-B14F-4D97-AF65-F5344CB8AC3E}">
        <p14:creationId xmlns:p14="http://schemas.microsoft.com/office/powerpoint/2010/main" val="143287839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CB0BA3-E174-4C4F-9C8A-9E9E588A3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0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A5A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19D1D7-BE4B-4922-ACC1-5FFDADE15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5750"/>
            <a:ext cx="8382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4792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Çocuğunuzla konuşurken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CD4D5C-E270-4D94-A53A-9975698E0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6200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D8EAF4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D8EAF4"/>
                </a:solidFill>
                <a:latin typeface="Aptos"/>
                <a:ea typeface="Aptos"/>
                <a:cs typeface="Aptos"/>
              </a:rPr>
              <a:t>Zorlandığı anlar, öğrenmenin doğal bir parçasıdır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FD419C-528A-410C-8DB1-56EF22E40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49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F1EC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5978B7-10FE-4FC7-9352-25CDFA7F5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579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587080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87080"/>
                </a:solidFill>
                <a:latin typeface="Aptos"/>
                <a:ea typeface="Aptos"/>
                <a:cs typeface="Aptos"/>
              </a:rPr>
              <a:t>Veli toplantısı sunu şablonu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CCDFD0-B1F1-465E-BE6E-E3710571F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587080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87080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4D5176-05CE-48D8-B1F4-C66D5BC7E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676400"/>
            <a:ext cx="10401300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F1EC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98ECFA-328D-407E-8F51-666DEC9F5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952625"/>
            <a:ext cx="885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7654"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23A5A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A5A"/>
                </a:solidFill>
                <a:latin typeface="Aptos"/>
                <a:ea typeface="Aptos"/>
                <a:cs typeface="Aptos"/>
              </a:rPr>
              <a:t>“Bu soruda nerede zorlandığını birlikte bulalım.”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A26EC0-2D7A-48A2-938C-3641D8E8A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067050"/>
            <a:ext cx="962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9229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03040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03040"/>
                </a:solidFill>
                <a:latin typeface="Aptos"/>
                <a:ea typeface="Aptos"/>
                <a:cs typeface="Aptos"/>
              </a:rPr>
              <a:t>Bu tür bir yaklaşım, hatayı saklanacak bir şey değil, öğrenmenin başlangıcı olarak görmeyi kolaylaştırır.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ABCB87-CDBC-44AB-A47D-F7CC9DA3F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76700"/>
            <a:ext cx="9620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03040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03040"/>
                </a:solidFill>
                <a:latin typeface="Aptos"/>
                <a:ea typeface="Aptos"/>
                <a:cs typeface="Aptos"/>
              </a:rPr>
              <a:t>Kıyaslamak yerine çocuğun kendi ilerlemesine bakmak; küçük gelişmeleri fark etmek ve gerektiğinde öğretmenle paylaşmak daha yararlı bir yol açar.</a:t>
            </a:r>
          </a:p>
        </p:txBody>
      </p:sp>
    </p:spTree>
    <p:extLst>
      <p:ext uri="{BB962C8B-B14F-4D97-AF65-F5344CB8AC3E}">
        <p14:creationId xmlns:p14="http://schemas.microsoft.com/office/powerpoint/2010/main" val="93098061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410472-0CA4-4D8C-9114-CAC8F8972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0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A5A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E0CE16-1007-48D6-A548-76E1E65FD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5750"/>
            <a:ext cx="8382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4792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Okul ve aile iletişimi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8854A9-351E-4AA9-AFEC-844390898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6200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D8EAF4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D8EAF4"/>
                </a:solidFill>
                <a:latin typeface="Aptos"/>
                <a:ea typeface="Aptos"/>
                <a:cs typeface="Aptos"/>
              </a:rPr>
              <a:t>İyi iletişim, öğrencinin kendini güvende hissetmesine destek olur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A95733-CDDB-4F27-96F3-A73E258CB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49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F1EC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6BDDBE-3B5F-40FB-A66E-CA3FB7655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579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587080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87080"/>
                </a:solidFill>
                <a:latin typeface="Aptos"/>
                <a:ea typeface="Aptos"/>
                <a:cs typeface="Aptos"/>
              </a:rPr>
              <a:t>Veli toplantısı sunu şablonu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4E147A-E7B2-483D-88D3-E8B38CB65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587080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87080"/>
                </a:solidFill>
                <a:latin typeface="Aptos"/>
                <a:ea typeface="Aptos"/>
                <a:cs typeface="Aptos"/>
              </a:rPr>
              <a:t>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0FE2E4-E238-4432-A66B-79234C823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676400"/>
            <a:ext cx="3143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4615"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23A5A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23A5A"/>
                </a:solidFill>
                <a:latin typeface="Aptos"/>
                <a:ea typeface="Aptos"/>
                <a:cs typeface="Aptos"/>
              </a:rPr>
              <a:t>Genel duyurular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2278C1-BFCA-45AF-8700-0ED590EEE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171700"/>
            <a:ext cx="4524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03040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03040"/>
                </a:solidFill>
                <a:latin typeface="Aptos"/>
                <a:ea typeface="Aptos"/>
                <a:cs typeface="Aptos"/>
              </a:rPr>
              <a:t>[Kullanılan iletişim kanalı ve takip edilecek zamanlar]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B27797-F0B8-4695-A0C6-E910774A7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1676400"/>
            <a:ext cx="3143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4615"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23A5A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23A5A"/>
                </a:solidFill>
                <a:latin typeface="Aptos"/>
                <a:ea typeface="Aptos"/>
                <a:cs typeface="Aptos"/>
              </a:rPr>
              <a:t>Bireysel durumlar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9F5240-7019-4A68-BA1E-DF251FAE9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171700"/>
            <a:ext cx="423862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03040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03040"/>
                </a:solidFill>
                <a:latin typeface="Aptos"/>
                <a:ea typeface="Aptos"/>
                <a:cs typeface="Aptos"/>
              </a:rPr>
              <a:t>Öğrencinin öğrenmesi, devamsızlığı veya iyi oluşuyla ilgili konuları bireysel görüşmede ele almak daha uygundur.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C6E6B5-E5B4-4582-9110-C9D9C45CB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581400"/>
            <a:ext cx="10401300" cy="1257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4DC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25F83F-E8B9-4292-AA75-95F9E4DDB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86200"/>
            <a:ext cx="4000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7778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23A5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23A5A"/>
                </a:solidFill>
                <a:latin typeface="Aptos"/>
                <a:ea typeface="Aptos"/>
                <a:cs typeface="Aptos"/>
              </a:rPr>
              <a:t>Paylaşılabilecek kısa bilgiler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09D229-B232-4B5F-9433-F6BEE805E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324350"/>
            <a:ext cx="923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8236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0304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03040"/>
                </a:solidFill>
                <a:latin typeface="Aptos"/>
                <a:ea typeface="Aptos"/>
                <a:cs typeface="Aptos"/>
              </a:rPr>
              <a:t>Evde gözlenen önemli bir değişim, öğrencinin zorlandığı bir durum veya destek ihtiyacı öğretmenle zamanında paylaşıldığında çözüm üretmek kolaylaşır.</a:t>
            </a:r>
          </a:p>
        </p:txBody>
      </p:sp>
    </p:spTree>
    <p:extLst>
      <p:ext uri="{BB962C8B-B14F-4D97-AF65-F5344CB8AC3E}">
        <p14:creationId xmlns:p14="http://schemas.microsoft.com/office/powerpoint/2010/main" val="111858438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606DF9-934F-41CD-A864-3B0C30AEA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0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A5A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9681B6-EB4A-480F-9C27-39B7EAEEF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5750"/>
            <a:ext cx="8382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4792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Mahremiyet ve saygı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1B5B86-245F-4180-9441-B8D6A57B0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6200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D8EAF4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D8EAF4"/>
                </a:solidFill>
                <a:latin typeface="Aptos"/>
                <a:ea typeface="Aptos"/>
                <a:cs typeface="Aptos"/>
              </a:rPr>
              <a:t>Her öğrencinin bilgisi özenle korunmalıdır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03DC1C-8C24-4206-B02D-AFC187F16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49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F1EC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2D4294-6250-45EA-AD98-0B34DA399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579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587080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87080"/>
                </a:solidFill>
                <a:latin typeface="Aptos"/>
                <a:ea typeface="Aptos"/>
                <a:cs typeface="Aptos"/>
              </a:rPr>
              <a:t>Veli toplantısı sunu şablonu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2516BB-A153-45E5-BBEE-A8F740B1E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587080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87080"/>
                </a:solidFill>
                <a:latin typeface="Aptos"/>
                <a:ea typeface="Aptos"/>
                <a:cs typeface="Aptos"/>
              </a:rPr>
              <a:t>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29A91C-184B-433F-B7AE-4B4417B39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762125"/>
            <a:ext cx="10096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203040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203040"/>
                </a:solidFill>
                <a:latin typeface="Aptos"/>
                <a:ea typeface="Aptos"/>
                <a:cs typeface="Aptos"/>
              </a:rPr>
              <a:t>Notlar, devamsızlık bilgileri, sağlık durumu, aile içi konular ve bireysel değerlendirmeler toplu toplantının konusu değildir.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E38242-2FC5-4FB4-A3F2-B60BE6658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048000"/>
            <a:ext cx="10401300" cy="1257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4F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3A2C0E-506C-48D7-B78E-42E92E39A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3337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1333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23A5A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23A5A"/>
                </a:solidFill>
                <a:latin typeface="Aptos"/>
                <a:ea typeface="Aptos"/>
                <a:cs typeface="Aptos"/>
              </a:rPr>
              <a:t>Bireysel görüşme için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B066C6-5DB1-4A2E-8011-74FD06CC3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10000"/>
            <a:ext cx="723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6825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03040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03040"/>
                </a:solidFill>
                <a:latin typeface="Aptos"/>
                <a:ea typeface="Aptos"/>
                <a:cs typeface="Aptos"/>
              </a:rPr>
              <a:t>[Görüşme günü, saati ve randevu yöntemi]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37645C-D7D3-4EAC-B6C0-FBAE5AE01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819650"/>
            <a:ext cx="9810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2063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03040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03040"/>
                </a:solidFill>
                <a:latin typeface="Aptos"/>
                <a:ea typeface="Aptos"/>
                <a:cs typeface="Aptos"/>
              </a:rPr>
              <a:t>Toplantıda sorulan her soru değerlidir. Öğrenciye özel olanları, doğru ortamda ve ilgili kişilerle konuşmak hem çocuğu hem aileyi korur.</a:t>
            </a:r>
          </a:p>
        </p:txBody>
      </p:sp>
    </p:spTree>
    <p:extLst>
      <p:ext uri="{BB962C8B-B14F-4D97-AF65-F5344CB8AC3E}">
        <p14:creationId xmlns:p14="http://schemas.microsoft.com/office/powerpoint/2010/main" val="155457313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EAE50E-09B9-450F-95FF-BF875E8F9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0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A5A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F1ECDB-EE91-45D1-A0E8-5BD889902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5750"/>
            <a:ext cx="8382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4792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Toplantı sonrası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783795-9250-4AE7-A6F6-EE16799D0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6200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D8EAF4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D8EAF4"/>
                </a:solidFill>
                <a:latin typeface="Aptos"/>
                <a:ea typeface="Aptos"/>
                <a:cs typeface="Aptos"/>
              </a:rPr>
              <a:t>Bir sonraki adımı birlikte netleştirelim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7150DF-D8F5-4125-AD80-2D7FB3501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49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F1EC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4EBCD6-8BDF-4032-9FE3-C24C050DA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579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587080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87080"/>
                </a:solidFill>
                <a:latin typeface="Aptos"/>
                <a:ea typeface="Aptos"/>
                <a:cs typeface="Aptos"/>
              </a:rPr>
              <a:t>Veli toplantısı sunu şablonu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4E7428-CCD7-4CFD-9C2E-DE0C15C87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587080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87080"/>
                </a:solidFill>
                <a:latin typeface="Aptos"/>
                <a:ea typeface="Aptos"/>
                <a:cs typeface="Aptos"/>
              </a:rPr>
              <a:t>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A057C1-3AB5-4ABE-9085-CA4370521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71450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309"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23A5A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A5A"/>
                </a:solidFill>
                <a:latin typeface="Aptos"/>
                <a:ea typeface="Aptos"/>
                <a:cs typeface="Aptos"/>
              </a:rPr>
              <a:t>Sınıf için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56B693-F405-4C2D-BF10-13ADDA095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9800"/>
            <a:ext cx="4286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03040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03040"/>
                </a:solidFill>
                <a:latin typeface="Aptos"/>
                <a:ea typeface="Aptos"/>
                <a:cs typeface="Aptos"/>
              </a:rPr>
              <a:t>[Paylaşılacak materyaller, yaklaşan tarihler ve ortak ihtiyaçlar]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E835E1-F847-491F-8054-4C229D94D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171450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309"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23A5A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A5A"/>
                </a:solidFill>
                <a:latin typeface="Aptos"/>
                <a:ea typeface="Aptos"/>
                <a:cs typeface="Aptos"/>
              </a:rPr>
              <a:t>Aileler için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C1F890-4710-436B-885D-F17944B4B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209800"/>
            <a:ext cx="4286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03040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03040"/>
                </a:solidFill>
                <a:latin typeface="Aptos"/>
                <a:ea typeface="Aptos"/>
                <a:cs typeface="Aptos"/>
              </a:rPr>
              <a:t>[Evde uygulanabilecek küçük destekler ve görüşme bilgisi]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D7BDDE-DB5D-4104-A27B-50FBF3C66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638550"/>
            <a:ext cx="10401300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F1EC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5E1242-E733-4AFE-B7DF-71F3303AF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981450"/>
            <a:ext cx="895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23A5A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23A5A"/>
                </a:solidFill>
                <a:latin typeface="Aptos"/>
                <a:ea typeface="Aptos"/>
                <a:cs typeface="Aptos"/>
              </a:rPr>
              <a:t>Sorularınız ve katkılarınız için teşekkür ederim.</a:t>
            </a:r>
          </a:p>
        </p:txBody>
      </p:sp>
    </p:spTree>
    <p:extLst>
      <p:ext uri="{BB962C8B-B14F-4D97-AF65-F5344CB8AC3E}">
        <p14:creationId xmlns:p14="http://schemas.microsoft.com/office/powerpoint/2010/main" val="202826414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2026-09-11T14:55:21.8620000Z</dcterms:created>
  <dcterms:modified xsi:type="dcterms:W3CDTF">2026-09-11T14:55:21.8620000Z</dcterms:modified>
</coreProperties>
</file>