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29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İkizkenar Üçgen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9F75050-0E15-4C5B-92B0-66D068882F1F}" type="datetimeFigureOut">
              <a:rPr lang="tr-TR" smtClean="0"/>
              <a:pPr/>
              <a:t>30.04.2020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30.04.2020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 Üçgen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İkizkenar Üçgen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30.04.2020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10 Düz Bağlayıcı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Düz Bağlayıcı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30.04.2020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30.04.2020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30.04.2020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30.04.2020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9F75050-0E15-4C5B-92B0-66D068882F1F}" type="datetimeFigureOut">
              <a:rPr lang="tr-TR" smtClean="0"/>
              <a:pPr/>
              <a:t>30.04.2020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9F75050-0E15-4C5B-92B0-66D068882F1F}" type="datetimeFigureOut">
              <a:rPr lang="tr-TR" smtClean="0"/>
              <a:pPr/>
              <a:t>30.04.2020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30.04.2020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 Üçgen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Düz Bağlayıcı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30.04.2020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tkinlikpaylas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/>
              <a:t>TİCARET BORSASI İÖO 4B SINIFI BİLGİ YARIŞMASI FİNALİ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1-</a:t>
            </a:r>
            <a:r>
              <a:rPr lang="tr-TR" b="1" dirty="0"/>
              <a:t>-</a:t>
            </a:r>
            <a:r>
              <a:rPr lang="tr-TR" dirty="0"/>
              <a:t> </a:t>
            </a:r>
            <a:r>
              <a:rPr lang="tr-TR" b="1" dirty="0"/>
              <a:t>Aşağıdaki cümlelerin hangisinde eylem henüz </a:t>
            </a:r>
            <a:r>
              <a:rPr lang="tr-TR" b="1" u="sng" dirty="0"/>
              <a:t>gerçekleşmemiştir?</a:t>
            </a:r>
            <a:r>
              <a:rPr lang="tr-TR" b="1" dirty="0"/>
              <a:t> </a:t>
            </a:r>
            <a:endParaRPr lang="tr-TR" dirty="0"/>
          </a:p>
          <a:p>
            <a:r>
              <a:rPr lang="tr-TR" dirty="0"/>
              <a:t>A) Oturduğumuz mahallenin sokakları onarıldı.		</a:t>
            </a:r>
          </a:p>
          <a:p>
            <a:r>
              <a:rPr lang="tr-TR" dirty="0"/>
              <a:t>B) Futbol sahamız önümüzdeki hafta açılacak.</a:t>
            </a:r>
          </a:p>
          <a:p>
            <a:r>
              <a:rPr lang="tr-TR" dirty="0"/>
              <a:t>C) Suçlular iki gün içinde yakalandı.	</a:t>
            </a:r>
          </a:p>
          <a:p>
            <a:r>
              <a:rPr lang="tr-TR" dirty="0"/>
              <a:t>D) Dede, torunlarına güzel bir masal anlatmış.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2-</a:t>
            </a:r>
            <a:r>
              <a:rPr lang="tr-TR" b="1" dirty="0"/>
              <a:t>Aşağıdakilerden hangisinde hece düşmesine uğrayan bir kelime </a:t>
            </a:r>
            <a:r>
              <a:rPr lang="tr-TR" b="1" u="sng" dirty="0"/>
              <a:t>yoktur</a:t>
            </a:r>
            <a:r>
              <a:rPr lang="tr-TR" b="1" dirty="0"/>
              <a:t> ?</a:t>
            </a:r>
            <a:endParaRPr lang="tr-TR" dirty="0"/>
          </a:p>
          <a:p>
            <a:r>
              <a:rPr lang="tr-TR" dirty="0"/>
              <a:t>A) Ablam dün kolunu kırdı.                                 B) Ablamın beyni çok iyi çalışır.</a:t>
            </a:r>
          </a:p>
          <a:p>
            <a:r>
              <a:rPr lang="tr-TR" dirty="0"/>
              <a:t>C) Ablam, alnını masaya çarptı.		</a:t>
            </a:r>
          </a:p>
          <a:p>
            <a:r>
              <a:rPr lang="tr-TR" dirty="0"/>
              <a:t>D) Ablamın burnuna top çarptı.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3-</a:t>
            </a:r>
            <a:r>
              <a:rPr lang="tr-TR" b="1" dirty="0"/>
              <a:t>Ayşe mavi yün kazağını bugün giymemiş.” Cümlesinin yüklemi hangisidir? </a:t>
            </a:r>
            <a:endParaRPr lang="tr-TR" dirty="0"/>
          </a:p>
          <a:p>
            <a:r>
              <a:rPr lang="tr-TR" dirty="0"/>
              <a:t>A)  Ayşe	</a:t>
            </a:r>
          </a:p>
          <a:p>
            <a:r>
              <a:rPr lang="tr-TR" dirty="0"/>
              <a:t>B) giymemiş			</a:t>
            </a:r>
          </a:p>
          <a:p>
            <a:r>
              <a:rPr lang="tr-TR" dirty="0"/>
              <a:t>C)  kazağını			</a:t>
            </a:r>
          </a:p>
          <a:p>
            <a:r>
              <a:rPr lang="tr-TR" dirty="0"/>
              <a:t>D) mavi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4-</a:t>
            </a:r>
            <a:r>
              <a:rPr lang="tr-TR" b="1" dirty="0"/>
              <a:t>Aşağıdakilerin hangisinde ön ad(sıfat)</a:t>
            </a:r>
            <a:r>
              <a:rPr lang="tr-TR" b="1" u="sng" dirty="0"/>
              <a:t> kullanılmamıştır?</a:t>
            </a:r>
            <a:r>
              <a:rPr lang="tr-TR" b="1" dirty="0"/>
              <a:t> </a:t>
            </a:r>
            <a:endParaRPr lang="tr-TR" dirty="0"/>
          </a:p>
          <a:p>
            <a:r>
              <a:rPr lang="tr-TR" dirty="0"/>
              <a:t>A) Sınıfça büyük afişler hazırladık. 	</a:t>
            </a:r>
          </a:p>
          <a:p>
            <a:r>
              <a:rPr lang="tr-TR" dirty="0"/>
              <a:t>B) Minik ellerini annesine uzattı.</a:t>
            </a:r>
          </a:p>
          <a:p>
            <a:r>
              <a:rPr lang="tr-TR" dirty="0"/>
              <a:t>C) Okuma yarışmasına katılacak.	</a:t>
            </a:r>
          </a:p>
          <a:p>
            <a:r>
              <a:rPr lang="tr-TR" dirty="0"/>
              <a:t> D) Üzerinde eski gömlek vardı.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sz="2700" dirty="0"/>
            </a:br>
            <a:br>
              <a:rPr lang="tr-TR" sz="2700" dirty="0"/>
            </a:br>
            <a:r>
              <a:rPr lang="tr-TR" sz="3100" dirty="0"/>
              <a:t>5-</a:t>
            </a:r>
            <a:r>
              <a:rPr lang="tr-TR" sz="3100" b="1" dirty="0"/>
              <a:t>8x10 000 )+( 3 x 1000 )+( 0 x 100 )+( 9x10 )+( 3x1 ) sayısı için aşağıdakilerden hangisi yanlıştır?</a:t>
            </a:r>
            <a:br>
              <a:rPr lang="tr-TR" sz="3600" dirty="0"/>
            </a:b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A)  Okunuşu” seksen üç bin yüz doksan üç ” dür. </a:t>
            </a:r>
          </a:p>
          <a:p>
            <a:r>
              <a:rPr lang="tr-TR" dirty="0"/>
              <a:t>         B)  Onlar basamağındaki rakamının basamak değeri 90 dır.</a:t>
            </a:r>
          </a:p>
          <a:p>
            <a:r>
              <a:rPr lang="tr-TR" dirty="0"/>
              <a:t>         C) Sayının rakamlarının sayı değerleri toplamı 23 dür.</a:t>
            </a:r>
          </a:p>
          <a:p>
            <a:r>
              <a:rPr lang="tr-TR" dirty="0"/>
              <a:t>         D) Yazılışı 83 093 dür.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6-     </a:t>
            </a:r>
            <a:r>
              <a:rPr lang="tr-TR" b="1" dirty="0"/>
              <a:t>784+128 =…….  İşleminin sayıları en yakın onluğa yuvarlanıp tahmin edilecektir. </a:t>
            </a:r>
            <a:r>
              <a:rPr lang="tr-TR" b="1" u="sng" dirty="0"/>
              <a:t>Tahmini  </a:t>
            </a:r>
            <a:r>
              <a:rPr lang="tr-TR" b="1" dirty="0"/>
              <a:t>sonuç   kaçtır?           </a:t>
            </a:r>
            <a:endParaRPr lang="tr-TR" dirty="0"/>
          </a:p>
          <a:p>
            <a:r>
              <a:rPr lang="tr-TR" b="1" dirty="0"/>
              <a:t> </a:t>
            </a:r>
            <a:r>
              <a:rPr lang="tr-TR" dirty="0"/>
              <a:t>A)910                   </a:t>
            </a:r>
          </a:p>
          <a:p>
            <a:r>
              <a:rPr lang="tr-TR" dirty="0"/>
              <a:t> B)920                           </a:t>
            </a:r>
          </a:p>
          <a:p>
            <a:r>
              <a:rPr lang="tr-TR" dirty="0"/>
              <a:t>C)930                     </a:t>
            </a:r>
          </a:p>
          <a:p>
            <a:r>
              <a:rPr lang="tr-TR" dirty="0"/>
              <a:t> D)925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7-   Mete 12 yaşındadır. Dedesinin yaşı Mete’nin yaşının 8 katının 15 eksiği kadardır. Dede ile Mete’nin yaşları  toplamı kaçtır? </a:t>
            </a:r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8-   Çevresi 300 metre olan dikdörtgen şeklindeki bir bahçenin kısa kenarı 50 metre ise bu bahçenin alanı kaç metre karedir?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9-    </a:t>
            </a:r>
            <a:r>
              <a:rPr lang="tr-TR" b="1" dirty="0"/>
              <a:t> </a:t>
            </a:r>
            <a:r>
              <a:rPr lang="tr-TR" dirty="0"/>
              <a:t>I. Akciğer, kalp gibi iç organları korur.                                                                                                                 II. Vücudun dik durmasını sağlar</a:t>
            </a:r>
          </a:p>
          <a:p>
            <a:r>
              <a:rPr lang="tr-TR" dirty="0"/>
              <a:t>III. Vücuda destek olur.                                                                                                                                       IV. Vücudun hareket etmesini sağlar.</a:t>
            </a:r>
          </a:p>
          <a:p>
            <a:r>
              <a:rPr lang="tr-TR" b="1" dirty="0"/>
              <a:t>  Yukarıdaki bilgiler hangi yapıya aittir?</a:t>
            </a:r>
            <a:endParaRPr lang="tr-TR" dirty="0"/>
          </a:p>
          <a:p>
            <a:r>
              <a:rPr lang="tr-TR" b="1" dirty="0"/>
              <a:t> </a:t>
            </a:r>
            <a:r>
              <a:rPr lang="tr-TR" dirty="0"/>
              <a:t>A) göğüs     	B) kafatası	                  C) omur		D) iskelet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10- Aşağıdakilerden hangisi </a:t>
            </a:r>
            <a:r>
              <a:rPr lang="tr-TR" b="1" u="sng" dirty="0"/>
              <a:t>doğru değildir</a:t>
            </a:r>
            <a:r>
              <a:rPr lang="tr-TR" dirty="0"/>
              <a:t>?</a:t>
            </a:r>
          </a:p>
          <a:p>
            <a:r>
              <a:rPr lang="tr-TR" dirty="0"/>
              <a:t> </a:t>
            </a:r>
          </a:p>
          <a:p>
            <a:r>
              <a:rPr lang="tr-TR" dirty="0"/>
              <a:t>A) Suyun gaz hali su buharıdır.       </a:t>
            </a:r>
          </a:p>
          <a:p>
            <a:r>
              <a:rPr lang="tr-TR" dirty="0"/>
              <a:t>B) Su akışkan bir maddedir.</a:t>
            </a:r>
          </a:p>
          <a:p>
            <a:r>
              <a:rPr lang="tr-TR" dirty="0"/>
              <a:t>C) Buz suyun katı halidir.                                                                                                            D) Gazların hacmi değişken değildir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11-  </a:t>
            </a:r>
            <a:r>
              <a:rPr lang="tr-TR" b="1" dirty="0"/>
              <a:t>Erime ile bozunma arasındaki fark nedir?</a:t>
            </a:r>
            <a:r>
              <a:rPr lang="tr-TR" dirty="0"/>
              <a:t> </a:t>
            </a:r>
          </a:p>
          <a:p>
            <a:r>
              <a:rPr lang="tr-TR" dirty="0"/>
              <a:t>A) Erime çabuk olur, bozunma çabuk olmaz.	</a:t>
            </a:r>
          </a:p>
          <a:p>
            <a:r>
              <a:rPr lang="tr-TR" dirty="0"/>
              <a:t>B) Erimede madde eski haline dönebilir, bozunmada ise madde eski haline dönemez. 		</a:t>
            </a:r>
          </a:p>
          <a:p>
            <a:r>
              <a:rPr lang="tr-TR" dirty="0"/>
              <a:t>C) Erime sıcakta bozunma ise soğukta olur .		</a:t>
            </a:r>
          </a:p>
          <a:p>
            <a:r>
              <a:rPr lang="tr-TR" dirty="0"/>
              <a:t>D) Erime ile bozunma arasında fark yoktur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12-Aşağıda verilen eşleştirmelerden hangisi yanlıştır?</a:t>
            </a:r>
          </a:p>
          <a:p>
            <a:r>
              <a:rPr lang="tr-TR" dirty="0"/>
              <a:t>a)eğitim-okul           </a:t>
            </a:r>
          </a:p>
          <a:p>
            <a:r>
              <a:rPr lang="tr-TR" dirty="0"/>
              <a:t>b)sağlık-hastane               </a:t>
            </a:r>
          </a:p>
          <a:p>
            <a:r>
              <a:rPr lang="tr-TR" dirty="0"/>
              <a:t>c) ağaçlandırma-</a:t>
            </a:r>
            <a:r>
              <a:rPr lang="tr-TR" dirty="0" err="1"/>
              <a:t>yeşilay</a:t>
            </a:r>
            <a:r>
              <a:rPr lang="tr-TR" dirty="0"/>
              <a:t>         </a:t>
            </a:r>
          </a:p>
          <a:p>
            <a:r>
              <a:rPr lang="tr-TR" dirty="0"/>
              <a:t> d) iletişim-PTT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13-Aşağıdakilerden hangisi resmi bir kurum </a:t>
            </a:r>
            <a:r>
              <a:rPr lang="tr-TR" u="sng" dirty="0"/>
              <a:t>değildir?</a:t>
            </a:r>
            <a:r>
              <a:rPr lang="tr-TR" b="1" dirty="0"/>
              <a:t> </a:t>
            </a:r>
            <a:endParaRPr lang="tr-TR" dirty="0"/>
          </a:p>
          <a:p>
            <a:pPr>
              <a:buNone/>
            </a:pPr>
            <a:r>
              <a:rPr lang="tr-TR" dirty="0"/>
              <a:t>   a) Türk Silahlı Kuvvetleri                                    b) Milli Eğitim Müdürlüğü  </a:t>
            </a:r>
          </a:p>
          <a:p>
            <a:r>
              <a:rPr lang="tr-TR" dirty="0"/>
              <a:t>c) Türk Kalp Vakfı                                              d) Türkiye Karayolları Müdürlüğü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tr-TR" dirty="0">
                <a:hlinkClick r:id="rId2"/>
              </a:rPr>
              <a:t>-www.etkinlikpaylas.com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646278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nlı">
  <a:themeElements>
    <a:clrScheme name="Canl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anlı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Canl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16</TotalTime>
  <Words>311</Words>
  <Application>Microsoft Office PowerPoint</Application>
  <PresentationFormat>Ekran Gösterisi (4:3)</PresentationFormat>
  <Paragraphs>55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9" baseType="lpstr">
      <vt:lpstr>Century Gothic</vt:lpstr>
      <vt:lpstr>Verdana</vt:lpstr>
      <vt:lpstr>Wingdings 2</vt:lpstr>
      <vt:lpstr>Canlı</vt:lpstr>
      <vt:lpstr>TİCARET BORSASI İÖO 4B SINIFI BİLGİ YARIŞMASI FİNALİ</vt:lpstr>
      <vt:lpstr>PowerPoint Sunusu</vt:lpstr>
      <vt:lpstr>PowerPoint Sunusu</vt:lpstr>
      <vt:lpstr>PowerPoint Sunusu</vt:lpstr>
      <vt:lpstr>PowerPoint Sunusu</vt:lpstr>
      <vt:lpstr>  5-8x10 000 )+( 3 x 1000 )+( 0 x 100 )+( 9x10 )+( 3x1 ) sayısı için aşağıdakilerden hangisi yanlıştır?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TİCARET BORSASI İÖO 4B SINIFI BİLGİ YARIŞMASI FİNALİ</dc:title>
  <cp:lastModifiedBy>cehakverdi</cp:lastModifiedBy>
  <cp:revision>4</cp:revision>
  <dcterms:modified xsi:type="dcterms:W3CDTF">2020-04-30T15:13:40Z</dcterms:modified>
</cp:coreProperties>
</file>